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116" r:id="rId2"/>
    <p:sldId id="1321" r:id="rId3"/>
    <p:sldId id="1345" r:id="rId4"/>
    <p:sldId id="1348" r:id="rId5"/>
    <p:sldId id="1349" r:id="rId6"/>
    <p:sldId id="1350" r:id="rId7"/>
    <p:sldId id="1351" r:id="rId8"/>
    <p:sldId id="1352" r:id="rId9"/>
    <p:sldId id="1353" r:id="rId10"/>
    <p:sldId id="1354" r:id="rId11"/>
    <p:sldId id="1366" r:id="rId12"/>
    <p:sldId id="1367" r:id="rId13"/>
    <p:sldId id="1368" r:id="rId14"/>
    <p:sldId id="1369" r:id="rId15"/>
    <p:sldId id="1355" r:id="rId16"/>
    <p:sldId id="1357" r:id="rId17"/>
    <p:sldId id="1358" r:id="rId18"/>
    <p:sldId id="1359" r:id="rId19"/>
    <p:sldId id="1360" r:id="rId20"/>
    <p:sldId id="1361" r:id="rId21"/>
    <p:sldId id="1362" r:id="rId22"/>
    <p:sldId id="1364" r:id="rId23"/>
    <p:sldId id="1363" r:id="rId24"/>
    <p:sldId id="1375" r:id="rId25"/>
    <p:sldId id="1365" r:id="rId26"/>
    <p:sldId id="1376" r:id="rId27"/>
    <p:sldId id="1371" r:id="rId28"/>
    <p:sldId id="1370" r:id="rId29"/>
    <p:sldId id="1377" r:id="rId30"/>
    <p:sldId id="1372" r:id="rId31"/>
    <p:sldId id="1378" r:id="rId32"/>
    <p:sldId id="1379" r:id="rId33"/>
    <p:sldId id="1380" r:id="rId34"/>
    <p:sldId id="1374" r:id="rId35"/>
    <p:sldId id="1382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vi Ylönen" initials="SY" lastIdx="1" clrIdx="0">
    <p:extLst>
      <p:ext uri="{19B8F6BF-5375-455C-9EA6-DF929625EA0E}">
        <p15:presenceInfo xmlns:p15="http://schemas.microsoft.com/office/powerpoint/2012/main" userId="S-1-5-21-2790535599-1290592218-3677296944-13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2201-3EEB-43F9-9437-DBCEF6A01790}" type="datetimeFigureOut">
              <a:rPr lang="fi-FI" smtClean="0"/>
              <a:t>27.11.2024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BC69A-9ECE-47CB-9345-5AFE56E6A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910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312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49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706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902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507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73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068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555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153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380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30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032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52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244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841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818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842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93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25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880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382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0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9484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976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615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6617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94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43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5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5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02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93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2EE16-E5A9-4086-809E-CCFFBB26EC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9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574841-5D30-4A37-B112-A78D1ADF6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9405D9-1433-4B22-B55B-1DFAC1D89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B84402-BBF6-40B1-89FA-5A3EAB55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7066-7079-44B2-AFA3-374E1A675762}" type="datetime1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47040F-580A-403A-92F0-52983465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Suvi Ylönen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39072B-064B-4CB8-B075-85A899BE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9C3D-AE37-47CE-A41E-6C2209708A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468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4B25C3-1A43-4D17-A794-BFC30C19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FEDCAC0-5123-4931-817B-A6265F9FC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4F541-FFE0-477D-B628-C438DE82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0E14-2E16-4C43-8698-B84EFBF2AB5B}" type="datetime1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9DE707-2BA3-4A48-AE1C-B79606A1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Suvi Ylönen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D90EC9-C247-4792-84C3-4DDC630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9C3D-AE37-47CE-A41E-6C2209708A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20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5552797-11EE-4DDC-8B98-53AF2F435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8690AD-B0AC-44AC-AB40-B5884802E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1AA806-F256-4740-A7F4-05D5AAE0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959B-69E7-4E1F-8B23-4852FB68337C}" type="datetime1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E837C9-A611-4F6C-A10A-E3203399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Suvi Ylönen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DBC413-B024-425E-9362-F3E815FA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9C3D-AE37-47CE-A41E-6C2209708A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58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57292D-8E14-4E28-9610-8DD239D7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2F2A4A-BF60-4203-B404-E44F86B3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C07BF6-5637-42CA-8371-97E84100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94A-CF2B-4271-80CF-7DDC5A224B6B}" type="datetime1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D1E3AA-AC03-47BD-8C65-8D8CD0C6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Suvi Ylönen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CC1772-5259-43B4-97F4-F0279CCD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9C3D-AE37-47CE-A41E-6C2209708A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69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AE4D30-C7CB-448C-942F-54745F6D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EC80E-C007-4C6D-B9E0-A3A52F16F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30BDB3-9E88-4CEE-AA6B-BBD75519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4C03-5D30-4075-9DDA-68C7F47F654D}" type="datetime1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BBC6E2-59CF-4EDB-8AB6-2E70131C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Suvi Ylönen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01AB26-FDC1-40D6-8D4A-6E3D496B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9C3D-AE37-47CE-A41E-6C2209708A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76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542B95-3D90-4ECE-B4A2-359F1C6C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7F7039-0BE4-42FD-8C5B-5861EF4DA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FC3DC-75C6-4168-B80C-472C6E4D7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8CD43-E87A-405C-B756-1F4275B3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C474-60B2-4C94-9544-183A07D4A1B8}" type="datetime1">
              <a:rPr lang="fi-FI" smtClean="0"/>
              <a:t>27.11.2024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EACCA90-8CA0-4657-86CD-989D3D61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Suvi Ylönen 2024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705373-AC5E-4346-A20D-CE399601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9C3D-AE37-47CE-A41E-6C2209708A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25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35DFE3-3114-4D39-8AF0-6469FDA9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E0D3E5-617B-44DA-B0B0-F760777FE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754E5-129A-4228-98D2-F0BCF6AD1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6258720-D3CB-44CA-B7DF-BF64760A6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46745F9-5F99-4FA8-9CC8-8D19465C8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4528DBD-C8D9-4CA9-A930-680143AE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42B9-5E36-4CA5-ADCD-A2BEE4FFF25C}" type="datetime1">
              <a:rPr lang="fi-FI" smtClean="0"/>
              <a:t>27.11.2024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02567C5-EFC1-4C10-BCE3-D31502C0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Suvi Ylönen 2024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D5359BC-B739-49BF-97D3-D39F5BA1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9C3D-AE37-47CE-A41E-6C2209708A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68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12083-1B03-4B77-9385-3BBAC3A2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C96DEF6-C585-4DC8-95B3-85EB9259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044-A47B-497F-A3B2-385E0F9F71F5}" type="datetime1">
              <a:rPr lang="fi-FI" smtClean="0"/>
              <a:t>27.11.2024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3CA29CF-FEB7-4D70-9CF1-587D325C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Suvi Ylönen 2024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A34A820-3821-443E-9892-1CB81FC1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9C3D-AE37-47CE-A41E-6C2209708A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14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B434D0-57B9-4C84-82F9-BDFE83B4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B841-1D92-47CB-B0F3-A3D45CEE8561}" type="datetime1">
              <a:rPr lang="fi-FI" smtClean="0"/>
              <a:t>27.11.2024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D7B137C-DE5D-4D12-9C86-EBA3C755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Suvi Ylönen 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DCE504B-8AB6-4D2A-B24D-241DE19E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9C3D-AE37-47CE-A41E-6C2209708A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687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0F8A49-924F-405C-841A-19190838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7B430F-FFA8-4813-910C-15B6A8A3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DB943B-3A6B-4997-814C-D6D75465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ED8B4B1-2810-445A-89A3-92CEC560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0ABF-F2C3-427B-9E7E-5AD922653740}" type="datetime1">
              <a:rPr lang="fi-FI" smtClean="0"/>
              <a:t>27.11.2024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77B58EF-22DF-4BF0-8899-E2AD3B7A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Suvi Ylönen 2024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196ACF-20C9-4AB5-BFB4-2E8E2DAC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9C3D-AE37-47CE-A41E-6C2209708A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40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4D0001-E1AF-4D87-9590-687D1A4B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A4664C9-9126-43BB-9868-4F939FE6D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F12579-E89E-4DF4-A1B1-EB62560E2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C733C0-5A12-46EF-95BB-987A2FDE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85CB-E031-4887-BAA3-170899C850B6}" type="datetime1">
              <a:rPr lang="fi-FI" smtClean="0"/>
              <a:t>27.11.2024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0267FFA-D30C-4816-89DE-6F382088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Suvi Ylönen 2024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365BA6-8EF0-4755-A70A-D7C58941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9C3D-AE37-47CE-A41E-6C2209708A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86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962BFF6-5371-4F99-AF8F-2A995057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A32832-8A14-4211-A6AD-534E57D57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03DA69-87CD-4E7E-8FCC-EA368B4CD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DF60F-AB2E-4F86-8035-FA455787ACA2}" type="datetime1">
              <a:rPr lang="fi-FI" smtClean="0"/>
              <a:t>27.11.2024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A3EDF3-58BC-4777-BFB5-E928C6B88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© Suvi Ylönen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F8E5A3-B1B7-4ECC-8267-9250DC142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9C3D-AE37-47CE-A41E-6C2209708A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00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8C5CD9-114E-4066-B30F-536296D87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0270" y="1939159"/>
            <a:ext cx="7982957" cy="2751086"/>
          </a:xfrm>
        </p:spPr>
        <p:txBody>
          <a:bodyPr>
            <a:normAutofit/>
          </a:bodyPr>
          <a:lstStyle/>
          <a:p>
            <a:pPr algn="r"/>
            <a:r>
              <a:rPr lang="fi-FI" sz="4700" b="1" dirty="0"/>
              <a:t>HAHKU Escape -pakopeli</a:t>
            </a:r>
            <a:endParaRPr lang="fi-FI" sz="2400" b="1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2F368B-BDE7-4FA0-A039-A0C7F6BD1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Keskustelua huoneista ja tehtävistä pelaamisen jälkeen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EF54C85-BF78-4BE4-93E7-53D0F8FC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800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Nuorten </a:t>
            </a:r>
            <a:r>
              <a:rPr lang="fi-FI" dirty="0" err="1"/>
              <a:t>Hahmola</a:t>
            </a:r>
            <a:r>
              <a:rPr lang="fi-FI" dirty="0"/>
              <a:t> –hanke 2024</a:t>
            </a:r>
          </a:p>
        </p:txBody>
      </p:sp>
      <p:pic>
        <p:nvPicPr>
          <p:cNvPr id="5" name="Google Shape;767;p112">
            <a:extLst>
              <a:ext uri="{FF2B5EF4-FFF2-40B4-BE49-F238E27FC236}">
                <a16:creationId xmlns:a16="http://schemas.microsoft.com/office/drawing/2014/main" id="{A342A3F2-0CF1-4A6F-A46D-DEC56EDAC4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2.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852933" y="2465670"/>
            <a:ext cx="6442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Kaapissa radio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Äänitehtävä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Kolmen peräkkäisen virheen jälkeen</a:t>
            </a:r>
            <a:br>
              <a:rPr lang="fi-FI" sz="2400" dirty="0"/>
            </a:br>
            <a:r>
              <a:rPr lang="fi-FI" sz="2400" dirty="0"/>
              <a:t>peli päättyi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Oven kirjainkoodi: </a:t>
            </a:r>
            <a:r>
              <a:rPr lang="fi-FI" sz="2400" b="1" dirty="0"/>
              <a:t>NICE</a:t>
            </a:r>
            <a:endParaRPr lang="fi-FI" sz="2400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57CD0B5-4DFD-42D7-AFEB-3F4A31B73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43" y="1842927"/>
            <a:ext cx="3307631" cy="1905631"/>
          </a:xfr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8916B12-48E7-4677-B3B2-FC2ED4034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09" y="4125689"/>
            <a:ext cx="2970077" cy="2052285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A8861B9-EFD5-4F0F-800F-BB193DB818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83" y="1842927"/>
            <a:ext cx="2970078" cy="20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7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3.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4A1DDB6E-0E00-42F6-9F1A-D32E46C8B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55" y="2028579"/>
            <a:ext cx="6284089" cy="4209534"/>
          </a:xfrm>
        </p:spPr>
      </p:pic>
    </p:spTree>
    <p:extLst>
      <p:ext uri="{BB962C8B-B14F-4D97-AF65-F5344CB8AC3E}">
        <p14:creationId xmlns:p14="http://schemas.microsoft.com/office/powerpoint/2010/main" val="335238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3.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1022163" y="1949538"/>
            <a:ext cx="687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Huoneen seinän lapusta kirjainten täydentäminen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Tietokoneen salasana: </a:t>
            </a:r>
            <a:r>
              <a:rPr lang="fi-FI" sz="2400" b="1" dirty="0"/>
              <a:t>TOMATO</a:t>
            </a:r>
          </a:p>
        </p:txBody>
      </p:sp>
      <p:pic>
        <p:nvPicPr>
          <p:cNvPr id="16" name="Sisällön paikkamerkki 15">
            <a:extLst>
              <a:ext uri="{FF2B5EF4-FFF2-40B4-BE49-F238E27FC236}">
                <a16:creationId xmlns:a16="http://schemas.microsoft.com/office/drawing/2014/main" id="{FDFCB622-07FE-4D7B-8A21-B9E2385E9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3" y="3271726"/>
            <a:ext cx="3851471" cy="2164648"/>
          </a:xfrm>
        </p:spPr>
      </p:pic>
      <p:pic>
        <p:nvPicPr>
          <p:cNvPr id="19" name="Sisällön paikkamerkki 8">
            <a:extLst>
              <a:ext uri="{FF2B5EF4-FFF2-40B4-BE49-F238E27FC236}">
                <a16:creationId xmlns:a16="http://schemas.microsoft.com/office/drawing/2014/main" id="{3F1C9D85-5F53-409E-8C99-0AC8A6982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87" y="3240523"/>
            <a:ext cx="2821761" cy="2227054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98881B35-1265-4BFD-9306-D588DCCAA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70" y="3240523"/>
            <a:ext cx="3664060" cy="22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0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3.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891630" y="3032420"/>
            <a:ext cx="644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”Retropeli”:</a:t>
            </a:r>
            <a:br>
              <a:rPr lang="fi-FI" sz="2400" dirty="0"/>
            </a:br>
            <a:r>
              <a:rPr lang="fi-FI" sz="2400" dirty="0"/>
              <a:t>nopeus ja etäisyys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Peliaika rajattu 1 min 30 s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779AF3A-646D-4F33-850C-6225DCB28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60" y="2015835"/>
            <a:ext cx="6671640" cy="3919589"/>
          </a:xfrm>
        </p:spPr>
      </p:pic>
    </p:spTree>
    <p:extLst>
      <p:ext uri="{BB962C8B-B14F-4D97-AF65-F5344CB8AC3E}">
        <p14:creationId xmlns:p14="http://schemas.microsoft.com/office/powerpoint/2010/main" val="181587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3.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891630" y="3032420"/>
            <a:ext cx="792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Lukosta värien yhdistäminen kirjaimiin</a:t>
            </a:r>
            <a:br>
              <a:rPr lang="fi-FI" sz="2400" dirty="0"/>
            </a:b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Oven lukon kirjainkoodi: </a:t>
            </a:r>
            <a:r>
              <a:rPr lang="fi-FI" sz="2400" b="1" dirty="0"/>
              <a:t>MOVE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861C6DF-101D-45E7-91EC-D207ACA18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72" y="2310638"/>
            <a:ext cx="5626202" cy="2838084"/>
          </a:xfrm>
        </p:spPr>
      </p:pic>
    </p:spTree>
    <p:extLst>
      <p:ext uri="{BB962C8B-B14F-4D97-AF65-F5344CB8AC3E}">
        <p14:creationId xmlns:p14="http://schemas.microsoft.com/office/powerpoint/2010/main" val="124628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4.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4B918742-6A5D-426F-BB8D-016BD008D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64" y="1934080"/>
            <a:ext cx="6249272" cy="4134427"/>
          </a:xfrm>
        </p:spPr>
      </p:pic>
    </p:spTree>
    <p:extLst>
      <p:ext uri="{BB962C8B-B14F-4D97-AF65-F5344CB8AC3E}">
        <p14:creationId xmlns:p14="http://schemas.microsoft.com/office/powerpoint/2010/main" val="1521893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4.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1079597" y="3429000"/>
            <a:ext cx="644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Kellot ja ajanlaskemista</a:t>
            </a:r>
            <a:br>
              <a:rPr lang="fi-FI" sz="2400" dirty="0"/>
            </a:br>
            <a:endParaRPr lang="fi-FI" sz="2400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598B731-1764-44E0-9FF4-36B883664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8" y="2449333"/>
            <a:ext cx="7128143" cy="2815100"/>
          </a:xfrm>
        </p:spPr>
      </p:pic>
    </p:spTree>
    <p:extLst>
      <p:ext uri="{BB962C8B-B14F-4D97-AF65-F5344CB8AC3E}">
        <p14:creationId xmlns:p14="http://schemas.microsoft.com/office/powerpoint/2010/main" val="398671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4.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901155" y="2997862"/>
            <a:ext cx="6442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/>
              <a:t>Viisarikello</a:t>
            </a:r>
            <a:r>
              <a:rPr lang="fi-FI" sz="2400" dirty="0"/>
              <a:t> numeroilla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+ 2h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Yhdistäminen digitaaliseen kelloon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Vastaus: 10.00 tai 22.00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A0B3FA1-00A1-4501-B554-D0EBBE0A7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54" y="1868487"/>
            <a:ext cx="3290592" cy="4351338"/>
          </a:xfrm>
        </p:spPr>
      </p:pic>
    </p:spTree>
    <p:extLst>
      <p:ext uri="{BB962C8B-B14F-4D97-AF65-F5344CB8AC3E}">
        <p14:creationId xmlns:p14="http://schemas.microsoft.com/office/powerpoint/2010/main" val="2937649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4.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896537" y="3012708"/>
            <a:ext cx="6442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/>
              <a:t>Viisarikello</a:t>
            </a:r>
            <a:r>
              <a:rPr lang="fi-FI" sz="2400" dirty="0"/>
              <a:t> numeroilla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- 1h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Yhdistäminen digitaaliseen kelloon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Vastaus: 7.30 tai 19.30</a:t>
            </a:r>
          </a:p>
        </p:txBody>
      </p:sp>
      <p:pic>
        <p:nvPicPr>
          <p:cNvPr id="16" name="Sisällön paikkamerkki 15">
            <a:extLst>
              <a:ext uri="{FF2B5EF4-FFF2-40B4-BE49-F238E27FC236}">
                <a16:creationId xmlns:a16="http://schemas.microsoft.com/office/drawing/2014/main" id="{0DE008A9-3772-40E6-9287-4B6C10282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12" y="1825544"/>
            <a:ext cx="2612975" cy="4351338"/>
          </a:xfrm>
        </p:spPr>
      </p:pic>
    </p:spTree>
    <p:extLst>
      <p:ext uri="{BB962C8B-B14F-4D97-AF65-F5344CB8AC3E}">
        <p14:creationId xmlns:p14="http://schemas.microsoft.com/office/powerpoint/2010/main" val="2187397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4.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F9B6FB5-8E82-4561-9BD9-06EBCA06F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99" y="1868487"/>
            <a:ext cx="2876514" cy="4351338"/>
          </a:xfr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4D63799D-B6A5-4EC7-B716-C4229B8853B3}"/>
              </a:ext>
            </a:extLst>
          </p:cNvPr>
          <p:cNvSpPr/>
          <p:nvPr/>
        </p:nvSpPr>
        <p:spPr>
          <a:xfrm>
            <a:off x="850999" y="30347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/>
              <a:t>Viisarikello</a:t>
            </a:r>
            <a:r>
              <a:rPr lang="fi-FI" sz="2400" dirty="0"/>
              <a:t> ilman numeroita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+2h 25min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Yhdistäminen digitaaliseen kelloon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Vastaus: 8.20 tai 20.20</a:t>
            </a:r>
          </a:p>
        </p:txBody>
      </p:sp>
    </p:spTree>
    <p:extLst>
      <p:ext uri="{BB962C8B-B14F-4D97-AF65-F5344CB8AC3E}">
        <p14:creationId xmlns:p14="http://schemas.microsoft.com/office/powerpoint/2010/main" val="23986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HAHKU ESCAPE -pakopeli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1D98105-3ADF-4A18-A5F9-EBD0F304F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43" y="2076114"/>
            <a:ext cx="5905500" cy="4143711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fi-FI" dirty="0"/>
              <a:t>Pelaamisen jälkeen tarkoituksena on käydä keskustelua pelistä</a:t>
            </a:r>
          </a:p>
          <a:p>
            <a:pPr marL="457200" indent="-457200"/>
            <a:r>
              <a:rPr lang="fi-FI" dirty="0"/>
              <a:t>Dioissa on esiteltynä kaikki </a:t>
            </a:r>
            <a:br>
              <a:rPr lang="fi-FI" dirty="0"/>
            </a:br>
            <a:r>
              <a:rPr lang="fi-FI" dirty="0"/>
              <a:t>huoneet ja tehtävät ratkaisuineen</a:t>
            </a:r>
          </a:p>
          <a:p>
            <a:pPr marL="457200" indent="-457200"/>
            <a:r>
              <a:rPr lang="fi-FI" dirty="0"/>
              <a:t>Jokaisesta huoneesta ja tehtävästä kannattaa miettiä, millaisia ajatuksia ja tunteita pelatessa heräsi </a:t>
            </a:r>
          </a:p>
          <a:p>
            <a:pPr marL="457200" indent="-457200"/>
            <a:r>
              <a:rPr lang="fi-FI" dirty="0"/>
              <a:t>Oliko tietty tehtävä helppo, hankala, kiva, ärsyttävä jne.?</a:t>
            </a:r>
          </a:p>
          <a:p>
            <a:pPr marL="457200" indent="-457200"/>
            <a:r>
              <a:rPr lang="fi-FI" dirty="0"/>
              <a:t>Joku tehtävä on saattanut samaan aikaan tuntua hankalalta, mutta oli silti hauska</a:t>
            </a:r>
          </a:p>
          <a:p>
            <a:pPr marL="457200" indent="-457200"/>
            <a:r>
              <a:rPr lang="fi-FI" dirty="0"/>
              <a:t>Tärkeää on tuoda esiin kaikenlaisia </a:t>
            </a:r>
            <a:br>
              <a:rPr lang="fi-FI" dirty="0"/>
            </a:br>
            <a:r>
              <a:rPr lang="fi-FI" dirty="0"/>
              <a:t>ajatuksia ja tunteita!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379F244-5B39-4B14-8C1F-8E35F756B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88" y="2398285"/>
            <a:ext cx="4429373" cy="29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6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4.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922175" y="2968039"/>
            <a:ext cx="6442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/>
              <a:t>Viisarikello</a:t>
            </a:r>
            <a:r>
              <a:rPr lang="fi-FI" sz="2400" dirty="0"/>
              <a:t> roomalaisilla numeroilla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-3h 45min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Yhdistäminen digitaaliseen kelloon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Vastaus 9.25 tai 21.25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34B437EB-78C8-4F10-B99D-B96B21A9E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833" y="1868487"/>
            <a:ext cx="2416194" cy="4351338"/>
          </a:xfrm>
        </p:spPr>
      </p:pic>
    </p:spTree>
    <p:extLst>
      <p:ext uri="{BB962C8B-B14F-4D97-AF65-F5344CB8AC3E}">
        <p14:creationId xmlns:p14="http://schemas.microsoft.com/office/powerpoint/2010/main" val="2189703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4.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739230" y="1736219"/>
            <a:ext cx="644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Oven numerokoodi: </a:t>
            </a:r>
            <a:r>
              <a:rPr lang="fi-FI" sz="2400" b="1" dirty="0"/>
              <a:t>2532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5FFC37C-8CED-4463-ABB4-6D58C978E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34" y="2516416"/>
            <a:ext cx="3338413" cy="3200904"/>
          </a:xfr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9B86507E-E7F6-4604-B630-152F8A867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36" y="2516416"/>
            <a:ext cx="2967639" cy="320090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567A58B-4849-481F-8A47-DE965CE3F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518459"/>
            <a:ext cx="3158198" cy="3198861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D1FFD6D1-F673-421C-9FE8-E9F3658CF1A2}"/>
              </a:ext>
            </a:extLst>
          </p:cNvPr>
          <p:cNvSpPr/>
          <p:nvPr/>
        </p:nvSpPr>
        <p:spPr>
          <a:xfrm>
            <a:off x="4314047" y="5987018"/>
            <a:ext cx="4499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Numeroiden selviäminen vihjeiden mukaisesti</a:t>
            </a:r>
          </a:p>
        </p:txBody>
      </p:sp>
    </p:spTree>
    <p:extLst>
      <p:ext uri="{BB962C8B-B14F-4D97-AF65-F5344CB8AC3E}">
        <p14:creationId xmlns:p14="http://schemas.microsoft.com/office/powerpoint/2010/main" val="388265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5.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2E824C1E-DF76-4763-8841-A0BDA6B2F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048" y="1972186"/>
            <a:ext cx="6115904" cy="4058216"/>
          </a:xfrm>
        </p:spPr>
      </p:pic>
    </p:spTree>
    <p:extLst>
      <p:ext uri="{BB962C8B-B14F-4D97-AF65-F5344CB8AC3E}">
        <p14:creationId xmlns:p14="http://schemas.microsoft.com/office/powerpoint/2010/main" val="3213587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5.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984581" y="1845765"/>
            <a:ext cx="6982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Ovesta vinkkiä lamppuihin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Lampuista numerot esiin katkaisijaa painamalla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66811F6B-4072-4CFE-9BC1-FF2C6C0328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5"/>
          <a:stretch/>
        </p:blipFill>
        <p:spPr>
          <a:xfrm>
            <a:off x="1519269" y="2866358"/>
            <a:ext cx="1528731" cy="3253606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29FE139D-B5B2-4C00-BD9A-45571A605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0" y="3275697"/>
            <a:ext cx="3164620" cy="2231428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527F6B9C-BF46-4DDA-A1D5-E2C2D82754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"/>
          <a:stretch/>
        </p:blipFill>
        <p:spPr>
          <a:xfrm>
            <a:off x="7599532" y="3275697"/>
            <a:ext cx="3073199" cy="21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02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5.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572493" y="2113980"/>
            <a:ext cx="644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Hyllyssä olevan tabletin  </a:t>
            </a:r>
            <a:br>
              <a:rPr lang="fi-FI" sz="2400" dirty="0"/>
            </a:br>
            <a:r>
              <a:rPr lang="fi-FI" sz="2400" dirty="0"/>
              <a:t>pääsykoodi lampuista: </a:t>
            </a:r>
            <a:r>
              <a:rPr lang="fi-FI" sz="2400" b="1" dirty="0"/>
              <a:t>5239</a:t>
            </a: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D82B6478-3533-418B-852D-89A13D1DE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30" y="3156222"/>
            <a:ext cx="3195016" cy="2245387"/>
          </a:xfr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29FE139D-B5B2-4C00-BD9A-45571A605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3" y="3463595"/>
            <a:ext cx="1939311" cy="1367442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527F6B9C-BF46-4DDA-A1D5-E2C2D82754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"/>
          <a:stretch/>
        </p:blipFill>
        <p:spPr>
          <a:xfrm>
            <a:off x="2825012" y="3503663"/>
            <a:ext cx="1887307" cy="132737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6C21676-7733-4881-B58E-8BA86334E9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7" r="72271" b="14844"/>
          <a:stretch/>
        </p:blipFill>
        <p:spPr>
          <a:xfrm>
            <a:off x="4912014" y="2291317"/>
            <a:ext cx="3538621" cy="37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27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5.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767645" y="3308715"/>
            <a:ext cx="421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Labyrintin reitin selvittäminen</a:t>
            </a:r>
            <a:endParaRPr lang="fi-FI" sz="2400" b="1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3CBCC90D-E7B9-468C-9F49-E4A07C141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88" y="2220807"/>
            <a:ext cx="5799105" cy="3226044"/>
          </a:xfrm>
        </p:spPr>
      </p:pic>
    </p:spTree>
    <p:extLst>
      <p:ext uri="{BB962C8B-B14F-4D97-AF65-F5344CB8AC3E}">
        <p14:creationId xmlns:p14="http://schemas.microsoft.com/office/powerpoint/2010/main" val="67208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5.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486768" y="2938999"/>
            <a:ext cx="644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Oven lukon kirjainkoodi: </a:t>
            </a:r>
            <a:r>
              <a:rPr lang="fi-FI" sz="2400" b="1" dirty="0"/>
              <a:t>FREE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08ED546-31EC-4464-B3F9-382442BD2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03" y="1768626"/>
            <a:ext cx="6266811" cy="4351338"/>
          </a:xfrm>
        </p:spPr>
      </p:pic>
    </p:spTree>
    <p:extLst>
      <p:ext uri="{BB962C8B-B14F-4D97-AF65-F5344CB8AC3E}">
        <p14:creationId xmlns:p14="http://schemas.microsoft.com/office/powerpoint/2010/main" val="3260299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6.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D2E4755F-5DFF-4691-A1C9-7E9DD622D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01" y="1953133"/>
            <a:ext cx="6077798" cy="4096322"/>
          </a:xfrm>
        </p:spPr>
      </p:pic>
    </p:spTree>
    <p:extLst>
      <p:ext uri="{BB962C8B-B14F-4D97-AF65-F5344CB8AC3E}">
        <p14:creationId xmlns:p14="http://schemas.microsoft.com/office/powerpoint/2010/main" val="2649626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6.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688222" y="1941936"/>
            <a:ext cx="644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Esineiden / asioiden yhdistäminen toisiinsa</a:t>
            </a:r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D83F94-E725-47BD-9DD4-D5EB68ABD0AD}"/>
              </a:ext>
            </a:extLst>
          </p:cNvPr>
          <p:cNvSpPr txBox="1"/>
          <p:nvPr/>
        </p:nvSpPr>
        <p:spPr>
          <a:xfrm>
            <a:off x="9165080" y="4175824"/>
            <a:ext cx="3265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 seinällä</a:t>
            </a:r>
          </a:p>
          <a:p>
            <a:r>
              <a:rPr lang="fi-FI" dirty="0"/>
              <a:t>Pullo, omena, leipä ja sitruuna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4EEC5489-8E5F-4D41-8E0E-158B4862B03C}"/>
              </a:ext>
            </a:extLst>
          </p:cNvPr>
          <p:cNvSpPr/>
          <p:nvPr/>
        </p:nvSpPr>
        <p:spPr>
          <a:xfrm rot="10800000">
            <a:off x="9264859" y="4891601"/>
            <a:ext cx="627459" cy="20975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Sisällön paikkamerkki 17">
            <a:extLst>
              <a:ext uri="{FF2B5EF4-FFF2-40B4-BE49-F238E27FC236}">
                <a16:creationId xmlns:a16="http://schemas.microsoft.com/office/drawing/2014/main" id="{79867A7F-1BEE-4578-939F-59D42E0C5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75" y="2680501"/>
            <a:ext cx="6108405" cy="3554349"/>
          </a:xfrm>
        </p:spPr>
      </p:pic>
    </p:spTree>
    <p:extLst>
      <p:ext uri="{BB962C8B-B14F-4D97-AF65-F5344CB8AC3E}">
        <p14:creationId xmlns:p14="http://schemas.microsoft.com/office/powerpoint/2010/main" val="3327962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6.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646707" y="1619238"/>
            <a:ext cx="644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Kaapin lukon kirjainkoodi: </a:t>
            </a:r>
            <a:r>
              <a:rPr lang="fi-FI" sz="2400" b="1" dirty="0"/>
              <a:t>HSAC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C6FD1D60-3B3F-45F4-A06C-9AFD182AF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08" y="4668323"/>
            <a:ext cx="2812602" cy="1688027"/>
          </a:xfr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7CD83F94-E725-47BD-9DD4-D5EB68ABD0AD}"/>
              </a:ext>
            </a:extLst>
          </p:cNvPr>
          <p:cNvSpPr txBox="1"/>
          <p:nvPr/>
        </p:nvSpPr>
        <p:spPr>
          <a:xfrm>
            <a:off x="7421710" y="5236615"/>
            <a:ext cx="1962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Kirjainten järjestys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4EEC5489-8E5F-4D41-8E0E-158B4862B03C}"/>
              </a:ext>
            </a:extLst>
          </p:cNvPr>
          <p:cNvSpPr/>
          <p:nvPr/>
        </p:nvSpPr>
        <p:spPr>
          <a:xfrm rot="10800000">
            <a:off x="7535466" y="5612411"/>
            <a:ext cx="627459" cy="17173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D589F01-F7C8-4DD3-8958-BAD34A8F8A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86" y="2590878"/>
            <a:ext cx="2439739" cy="185168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C790290-7210-4154-92A6-2EFB64D552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1"/>
          <a:stretch/>
        </p:blipFill>
        <p:spPr>
          <a:xfrm>
            <a:off x="9059481" y="2614025"/>
            <a:ext cx="2095573" cy="189889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215B6E9-603D-4BED-A8D1-D3A38E67C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43" y="2554156"/>
            <a:ext cx="1381991" cy="228606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DD0067F3-B60C-473C-8581-87B5711ED8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9" y="2622764"/>
            <a:ext cx="2189000" cy="19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0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Vihjeiden käyttäminen 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1D98105-3ADF-4A18-A5F9-EBD0F304F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458" y="3142100"/>
            <a:ext cx="6258284" cy="1359593"/>
          </a:xfrm>
        </p:spPr>
        <p:txBody>
          <a:bodyPr>
            <a:normAutofit/>
          </a:bodyPr>
          <a:lstStyle/>
          <a:p>
            <a:pPr marL="457200" indent="-457200"/>
            <a:r>
              <a:rPr lang="fi-FI" dirty="0"/>
              <a:t>Missä tehtävissä käytit vihjeitä?</a:t>
            </a:r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EC6ACB1-E0D9-4857-85E4-9E6B301ED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675" y="2220978"/>
            <a:ext cx="3001723" cy="32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0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6.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704849" y="1864681"/>
            <a:ext cx="644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Kuvioiden määrän etsiminen paketeista 1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D83F94-E725-47BD-9DD4-D5EB68ABD0AD}"/>
              </a:ext>
            </a:extLst>
          </p:cNvPr>
          <p:cNvSpPr txBox="1"/>
          <p:nvPr/>
        </p:nvSpPr>
        <p:spPr>
          <a:xfrm>
            <a:off x="10053637" y="3329235"/>
            <a:ext cx="19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18" name="Sisällön paikkamerkki 17">
            <a:extLst>
              <a:ext uri="{FF2B5EF4-FFF2-40B4-BE49-F238E27FC236}">
                <a16:creationId xmlns:a16="http://schemas.microsoft.com/office/drawing/2014/main" id="{775146D8-6E4A-416E-9862-174821EFE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7" y="2556913"/>
            <a:ext cx="5120485" cy="3377162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4EE76A5-3087-4774-A199-4D5538CB4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99" y="2583155"/>
            <a:ext cx="5120484" cy="33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2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6.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646706" y="1895196"/>
            <a:ext cx="644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</a:rPr>
              <a:t>Kuvioiden määrän etsiminen paketeista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D83F94-E725-47BD-9DD4-D5EB68ABD0AD}"/>
              </a:ext>
            </a:extLst>
          </p:cNvPr>
          <p:cNvSpPr txBox="1"/>
          <p:nvPr/>
        </p:nvSpPr>
        <p:spPr>
          <a:xfrm>
            <a:off x="10053637" y="3329235"/>
            <a:ext cx="19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CB76E775-81C8-4914-9FA9-90946065B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2556000"/>
            <a:ext cx="5092397" cy="3375437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F5142B1-FC73-4258-9822-566D94E78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06" y="2556000"/>
            <a:ext cx="5280888" cy="3309738"/>
          </a:xfrm>
          <a:prstGeom prst="rect">
            <a:avLst/>
          </a:prstGeom>
        </p:spPr>
      </p:pic>
      <p:sp>
        <p:nvSpPr>
          <p:cNvPr id="7" name="Nuoli: Alas 6">
            <a:extLst>
              <a:ext uri="{FF2B5EF4-FFF2-40B4-BE49-F238E27FC236}">
                <a16:creationId xmlns:a16="http://schemas.microsoft.com/office/drawing/2014/main" id="{B20B8A2B-7191-4AC2-8DEF-6C8812F6A56B}"/>
              </a:ext>
            </a:extLst>
          </p:cNvPr>
          <p:cNvSpPr/>
          <p:nvPr/>
        </p:nvSpPr>
        <p:spPr>
          <a:xfrm>
            <a:off x="6351066" y="2372962"/>
            <a:ext cx="604443" cy="100018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A9F0D96-BC5C-4132-9C60-E399B9ECFEEA}"/>
              </a:ext>
            </a:extLst>
          </p:cNvPr>
          <p:cNvSpPr txBox="1"/>
          <p:nvPr/>
        </p:nvSpPr>
        <p:spPr>
          <a:xfrm>
            <a:off x="6544016" y="2589225"/>
            <a:ext cx="10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7318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6.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572493" y="1879300"/>
            <a:ext cx="644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Kuvioiden määrän etsiminen paketeista 3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D83F94-E725-47BD-9DD4-D5EB68ABD0AD}"/>
              </a:ext>
            </a:extLst>
          </p:cNvPr>
          <p:cNvSpPr txBox="1"/>
          <p:nvPr/>
        </p:nvSpPr>
        <p:spPr>
          <a:xfrm>
            <a:off x="10053637" y="3329235"/>
            <a:ext cx="19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2570CBE1-4013-42AF-B371-029DA6721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8" y="2449488"/>
            <a:ext cx="5012942" cy="3298523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AE856BC-56C7-4209-9090-37EC17139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08" y="2440797"/>
            <a:ext cx="5012942" cy="32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37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6.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660837" y="2072157"/>
            <a:ext cx="644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Kuvioiden määrän etsiminen paketeista 4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D83F94-E725-47BD-9DD4-D5EB68ABD0AD}"/>
              </a:ext>
            </a:extLst>
          </p:cNvPr>
          <p:cNvSpPr txBox="1"/>
          <p:nvPr/>
        </p:nvSpPr>
        <p:spPr>
          <a:xfrm>
            <a:off x="10053637" y="3329235"/>
            <a:ext cx="19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3469EE4A-FBAD-4FC3-A3E2-1D9E49992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3" y="2578810"/>
            <a:ext cx="5170547" cy="3408349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CEAFDE2-75C1-4D1B-B637-220D83CC1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26" y="2570673"/>
            <a:ext cx="5204475" cy="34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36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6.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832548" y="1843464"/>
            <a:ext cx="7727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ELLI ? Lukko kiertynyt ylösalaisin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Kirjaimet kiertyvät huoneen oven numerokoodiksi: </a:t>
            </a:r>
            <a:r>
              <a:rPr lang="fi-FI" sz="2400" b="1" dirty="0"/>
              <a:t>1773</a:t>
            </a:r>
            <a:r>
              <a:rPr lang="fi-FI" sz="2400" dirty="0"/>
              <a:t> </a:t>
            </a:r>
            <a:endParaRPr lang="fi-FI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D83F94-E725-47BD-9DD4-D5EB68ABD0AD}"/>
              </a:ext>
            </a:extLst>
          </p:cNvPr>
          <p:cNvSpPr txBox="1"/>
          <p:nvPr/>
        </p:nvSpPr>
        <p:spPr>
          <a:xfrm>
            <a:off x="10053637" y="3329235"/>
            <a:ext cx="19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984E1A26-9640-4FCC-AFF0-3A0DA592C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6" y="2789753"/>
            <a:ext cx="5328682" cy="3515030"/>
          </a:xfr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00565E91-4936-46D3-BB84-213784D24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2" y="2841319"/>
            <a:ext cx="5182182" cy="33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15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2202AB-FBB9-470D-AFD3-002E42D1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Nuorten </a:t>
            </a:r>
            <a:r>
              <a:rPr lang="fi-FI" dirty="0" err="1"/>
              <a:t>Hahmola</a:t>
            </a:r>
            <a:r>
              <a:rPr lang="fi-FI" dirty="0"/>
              <a:t> -hanke 2024</a:t>
            </a:r>
          </a:p>
        </p:txBody>
      </p:sp>
    </p:spTree>
    <p:extLst>
      <p:ext uri="{BB962C8B-B14F-4D97-AF65-F5344CB8AC3E}">
        <p14:creationId xmlns:p14="http://schemas.microsoft.com/office/powerpoint/2010/main" val="303110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1.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D7E5CBF-E104-462C-B250-14416A89E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50" y="1840262"/>
            <a:ext cx="6665300" cy="4489210"/>
          </a:xfrm>
        </p:spPr>
      </p:pic>
    </p:spTree>
    <p:extLst>
      <p:ext uri="{BB962C8B-B14F-4D97-AF65-F5344CB8AC3E}">
        <p14:creationId xmlns:p14="http://schemas.microsoft.com/office/powerpoint/2010/main" val="424151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1.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4FA29E3-63AD-4AFB-AABB-6E9B51C05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836469"/>
            <a:ext cx="2238375" cy="4329487"/>
          </a:xfr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939254" y="2825602"/>
            <a:ext cx="7214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Kuva ovessa, kuinka monta huoneesta löytyi -&gt;</a:t>
            </a:r>
          </a:p>
          <a:p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Kaapin lukon numerokoodi: </a:t>
            </a:r>
            <a:r>
              <a:rPr lang="fi-FI" sz="2400" b="1" dirty="0"/>
              <a:t>2614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95666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1.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883098" y="3051708"/>
            <a:ext cx="568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Peilikuvana olleen sanan kiertäminen</a:t>
            </a:r>
            <a:br>
              <a:rPr lang="fi-FI" sz="2400" dirty="0"/>
            </a:b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Oven lukon kirjainkoodi: </a:t>
            </a:r>
            <a:r>
              <a:rPr lang="fi-FI" sz="2400" b="1" dirty="0"/>
              <a:t>OPEN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C7C771D-A84A-4589-8C28-CA6B1AA74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06" y="2324654"/>
            <a:ext cx="4616687" cy="2654436"/>
          </a:xfrm>
        </p:spPr>
      </p:pic>
    </p:spTree>
    <p:extLst>
      <p:ext uri="{BB962C8B-B14F-4D97-AF65-F5344CB8AC3E}">
        <p14:creationId xmlns:p14="http://schemas.microsoft.com/office/powerpoint/2010/main" val="249425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2.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7F7CC3C-C0AC-4942-93AE-B91640B73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24" y="2066669"/>
            <a:ext cx="6817552" cy="3869249"/>
          </a:xfrm>
        </p:spPr>
      </p:pic>
    </p:spTree>
    <p:extLst>
      <p:ext uri="{BB962C8B-B14F-4D97-AF65-F5344CB8AC3E}">
        <p14:creationId xmlns:p14="http://schemas.microsoft.com/office/powerpoint/2010/main" val="175205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2.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1025578" y="3042015"/>
            <a:ext cx="644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Palapelin kokoaminen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73B3ACE-B9E1-42DC-9465-98DDB8A13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93" y="2119816"/>
            <a:ext cx="5107529" cy="3392440"/>
          </a:xfrm>
        </p:spPr>
      </p:pic>
    </p:spTree>
    <p:extLst>
      <p:ext uri="{BB962C8B-B14F-4D97-AF65-F5344CB8AC3E}">
        <p14:creationId xmlns:p14="http://schemas.microsoft.com/office/powerpoint/2010/main" val="84663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80504F-42EC-4192-A23D-382AB199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38036"/>
            <a:ext cx="10174758" cy="934918"/>
          </a:xfrm>
        </p:spPr>
        <p:txBody>
          <a:bodyPr anchor="b">
            <a:normAutofit/>
          </a:bodyPr>
          <a:lstStyle/>
          <a:p>
            <a:r>
              <a:rPr 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2. Huone</a:t>
            </a:r>
            <a:endParaRPr lang="fi-FI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6FBD0F8-5C9A-4C21-8E4C-4853E67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fi-FI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uorten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Hahmola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–hanke 2024</a:t>
            </a:r>
          </a:p>
        </p:txBody>
      </p:sp>
      <p:pic>
        <p:nvPicPr>
          <p:cNvPr id="4" name="Google Shape;767;p112">
            <a:extLst>
              <a:ext uri="{FF2B5EF4-FFF2-40B4-BE49-F238E27FC236}">
                <a16:creationId xmlns:a16="http://schemas.microsoft.com/office/drawing/2014/main" id="{18213FAE-6FB2-4BD5-BF41-781BCF0559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0414" y="185599"/>
            <a:ext cx="109537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8B9A05E-62E0-46AF-999F-FE735A6F4F0E}"/>
              </a:ext>
            </a:extLst>
          </p:cNvPr>
          <p:cNvSpPr txBox="1"/>
          <p:nvPr/>
        </p:nvSpPr>
        <p:spPr>
          <a:xfrm>
            <a:off x="891630" y="3197093"/>
            <a:ext cx="644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?-merkityistä paloista </a:t>
            </a:r>
            <a:br>
              <a:rPr lang="fi-FI" sz="2400" dirty="0"/>
            </a:br>
            <a:r>
              <a:rPr lang="fi-FI" sz="2400" dirty="0"/>
              <a:t>kaapin lukon numerokoodi: </a:t>
            </a:r>
            <a:r>
              <a:rPr lang="fi-FI" sz="2400" b="1" dirty="0"/>
              <a:t>2836</a:t>
            </a:r>
            <a:r>
              <a:rPr lang="fi-FI" sz="2400" dirty="0"/>
              <a:t> 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AFA6CA88-2A51-47C0-99EA-AE45A370D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33" y="2046880"/>
            <a:ext cx="6068272" cy="3620005"/>
          </a:xfrm>
        </p:spPr>
      </p:pic>
    </p:spTree>
    <p:extLst>
      <p:ext uri="{BB962C8B-B14F-4D97-AF65-F5344CB8AC3E}">
        <p14:creationId xmlns:p14="http://schemas.microsoft.com/office/powerpoint/2010/main" val="35085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642</Words>
  <Application>Microsoft Office PowerPoint</Application>
  <PresentationFormat>Laajakuva</PresentationFormat>
  <Paragraphs>169</Paragraphs>
  <Slides>35</Slides>
  <Notes>33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Office-teema</vt:lpstr>
      <vt:lpstr>HAHKU Escape -pakopeli</vt:lpstr>
      <vt:lpstr>HAHKU ESCAPE -pakopeli</vt:lpstr>
      <vt:lpstr>Vihjeiden käyttäminen </vt:lpstr>
      <vt:lpstr>1. Huone</vt:lpstr>
      <vt:lpstr>1. Huone</vt:lpstr>
      <vt:lpstr>1. Huone</vt:lpstr>
      <vt:lpstr>2. Huone</vt:lpstr>
      <vt:lpstr>2. Huone</vt:lpstr>
      <vt:lpstr>2. Huone</vt:lpstr>
      <vt:lpstr>2. Huone</vt:lpstr>
      <vt:lpstr>3. Huone</vt:lpstr>
      <vt:lpstr>3. Huone</vt:lpstr>
      <vt:lpstr>3. Huone</vt:lpstr>
      <vt:lpstr>3. Huone</vt:lpstr>
      <vt:lpstr>4. Huone</vt:lpstr>
      <vt:lpstr>4. Huone</vt:lpstr>
      <vt:lpstr>4. Huone</vt:lpstr>
      <vt:lpstr>4. Huone</vt:lpstr>
      <vt:lpstr>4. Huone</vt:lpstr>
      <vt:lpstr>4. Huone</vt:lpstr>
      <vt:lpstr>4. Huone</vt:lpstr>
      <vt:lpstr>5. Huone</vt:lpstr>
      <vt:lpstr>5. Huone</vt:lpstr>
      <vt:lpstr>5. Huone</vt:lpstr>
      <vt:lpstr>5. Huone</vt:lpstr>
      <vt:lpstr>5. Huone</vt:lpstr>
      <vt:lpstr>6. Huone</vt:lpstr>
      <vt:lpstr>6. Huone</vt:lpstr>
      <vt:lpstr>6. Huone</vt:lpstr>
      <vt:lpstr>6. Huone</vt:lpstr>
      <vt:lpstr>6. Huone</vt:lpstr>
      <vt:lpstr>6. Huone</vt:lpstr>
      <vt:lpstr>6. Huone</vt:lpstr>
      <vt:lpstr>6. Huone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Visuo-spatiaalisten hahmotusvaikeuksien jäsennystä</dc:title>
  <dc:creator>Suvi Ylönen</dc:creator>
  <cp:lastModifiedBy>Marjo Naukkarinen</cp:lastModifiedBy>
  <cp:revision>355</cp:revision>
  <dcterms:created xsi:type="dcterms:W3CDTF">2022-11-16T15:18:24Z</dcterms:created>
  <dcterms:modified xsi:type="dcterms:W3CDTF">2024-11-27T18:59:56Z</dcterms:modified>
</cp:coreProperties>
</file>